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95" r:id="rId3"/>
    <p:sldId id="296" r:id="rId4"/>
    <p:sldId id="297" r:id="rId5"/>
    <p:sldId id="298" r:id="rId6"/>
    <p:sldId id="299" r:id="rId7"/>
    <p:sldId id="300" r:id="rId8"/>
    <p:sldId id="302" r:id="rId9"/>
    <p:sldId id="303" r:id="rId10"/>
    <p:sldId id="301" r:id="rId11"/>
    <p:sldId id="28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73">
          <p15:clr>
            <a:srgbClr val="A4A3A4"/>
          </p15:clr>
        </p15:guide>
        <p15:guide id="2" orient="horz" pos="720">
          <p15:clr>
            <a:srgbClr val="A4A3A4"/>
          </p15:clr>
        </p15:guide>
        <p15:guide id="3" orient="horz" pos="3628">
          <p15:clr>
            <a:srgbClr val="A4A3A4"/>
          </p15:clr>
        </p15:guide>
        <p15:guide id="4" orient="horz" pos="2162">
          <p15:clr>
            <a:srgbClr val="A4A3A4"/>
          </p15:clr>
        </p15:guide>
        <p15:guide id="5" orient="horz" pos="1490">
          <p15:clr>
            <a:srgbClr val="A4A3A4"/>
          </p15:clr>
        </p15:guide>
        <p15:guide id="6" orient="horz" pos="1087">
          <p15:clr>
            <a:srgbClr val="A4A3A4"/>
          </p15:clr>
        </p15:guide>
        <p15:guide id="7" pos="5348">
          <p15:clr>
            <a:srgbClr val="A4A3A4"/>
          </p15:clr>
        </p15:guide>
        <p15:guide id="8" pos="2872">
          <p15:clr>
            <a:srgbClr val="A4A3A4"/>
          </p15:clr>
        </p15:guide>
        <p15:guide id="9" pos="383">
          <p15:clr>
            <a:srgbClr val="A4A3A4"/>
          </p15:clr>
        </p15:guide>
        <p15:guide id="10" orient="horz" pos="2163">
          <p15:clr>
            <a:srgbClr val="A4A3A4"/>
          </p15:clr>
        </p15:guide>
        <p15:guide id="11" orient="horz" pos="14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AD"/>
    <a:srgbClr val="394259"/>
    <a:srgbClr val="EB4E45"/>
    <a:srgbClr val="6ECEB2"/>
    <a:srgbClr val="FA9370"/>
    <a:srgbClr val="56C26A"/>
    <a:srgbClr val="E04D7D"/>
    <a:srgbClr val="F99B91"/>
    <a:srgbClr val="635466"/>
    <a:srgbClr val="CD6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762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944" y="176"/>
      </p:cViewPr>
      <p:guideLst>
        <p:guide orient="horz" pos="3873"/>
        <p:guide orient="horz" pos="720"/>
        <p:guide orient="horz" pos="3628"/>
        <p:guide orient="horz" pos="2162"/>
        <p:guide orient="horz" pos="1490"/>
        <p:guide orient="horz" pos="1087"/>
        <p:guide pos="5348"/>
        <p:guide pos="2872"/>
        <p:guide pos="383"/>
        <p:guide orient="horz" pos="2163"/>
        <p:guide orient="horz" pos="14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-4568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30723-19E9-414F-94C4-A9383601042E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B08B3-BB66-5949-8BF1-0419F2E8611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71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B4F6-C9D5-7749-B5D3-E38D4928F91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9F0D5-3A54-0F48-BA21-AF426CCFE9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1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http://cts.kea.dk/anyglass/</a:t>
            </a:r>
          </a:p>
          <a:p>
            <a:r>
              <a:rPr lang="da-DK" dirty="0"/>
              <a:t>brugernavn: Student + Password: Kea2021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9F0D5-3A54-0F48-BA21-AF426CCFE9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http://cts.kea.dk/anyglass/</a:t>
            </a:r>
          </a:p>
          <a:p>
            <a:r>
              <a:rPr lang="da-DK" dirty="0"/>
              <a:t>brugernavn: Student + Password: Kea2021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9F0D5-3A54-0F48-BA21-AF426CCFE9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8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http://cts.kea.dk/anyglass/</a:t>
            </a:r>
          </a:p>
          <a:p>
            <a:r>
              <a:rPr lang="da-DK" dirty="0"/>
              <a:t>brugernavn: Student + Password: Kea2021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9F0D5-3A54-0F48-BA21-AF426CCFE9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4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- lys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398B76-2E69-C94E-8040-195299051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15" r="1408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394835" y="29775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fld id="{E7D2F8A3-A95D-2E45-9280-C2DD60D4DD18}" type="datetime2">
              <a:rPr lang="da-DK" smtClean="0"/>
              <a:pPr/>
              <a:t>2. november 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387798" y="679049"/>
            <a:ext cx="3329333" cy="103294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700"/>
              </a:lnSpc>
              <a:defRPr lang="da-DK" sz="2600" b="1" kern="1200" cap="all" baseline="0" dirty="0">
                <a:solidFill>
                  <a:srgbClr val="FFFFFF"/>
                </a:solidFill>
                <a:latin typeface="+mj-lt"/>
                <a:ea typeface="+mj-ea"/>
                <a:cs typeface="Arial Narrow"/>
              </a:defRPr>
            </a:lvl1pPr>
          </a:lstStyle>
          <a:p>
            <a:r>
              <a:rPr lang="da-DK" dirty="0"/>
              <a:t>Titel på præsentation</a:t>
            </a:r>
          </a:p>
        </p:txBody>
      </p:sp>
      <p:pic>
        <p:nvPicPr>
          <p:cNvPr id="13" name="Billed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72040" y="312829"/>
            <a:ext cx="1891206" cy="384839"/>
          </a:xfrm>
          <a:prstGeom prst="rect">
            <a:avLst/>
          </a:prstGeom>
        </p:spPr>
      </p:pic>
      <p:pic>
        <p:nvPicPr>
          <p:cNvPr id="12" name="Billede 11" descr="KEA_logo_D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363" y="5798482"/>
            <a:ext cx="1595988" cy="727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19E84D-06D8-0244-A32B-2C92C4613A6C}"/>
              </a:ext>
            </a:extLst>
          </p:cNvPr>
          <p:cNvSpPr txBox="1"/>
          <p:nvPr userDrawn="1"/>
        </p:nvSpPr>
        <p:spPr>
          <a:xfrm>
            <a:off x="277980" y="6249420"/>
            <a:ext cx="230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>
                <a:solidFill>
                  <a:schemeClr val="bg1"/>
                </a:solidFill>
                <a:latin typeface="+mj-lt"/>
              </a:rPr>
              <a:t>IT-teknolog</a:t>
            </a:r>
          </a:p>
          <a:p>
            <a:r>
              <a:rPr lang="da-DK" sz="800" dirty="0">
                <a:solidFill>
                  <a:schemeClr val="bg1"/>
                </a:solidFill>
                <a:latin typeface="+mj-lt"/>
              </a:rPr>
              <a:t>Thomas, studerende på KEA</a:t>
            </a:r>
          </a:p>
        </p:txBody>
      </p:sp>
    </p:spTree>
    <p:extLst>
      <p:ext uri="{BB962C8B-B14F-4D97-AF65-F5344CB8AC3E}">
        <p14:creationId xmlns:p14="http://schemas.microsoft.com/office/powerpoint/2010/main" val="11965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10">
            <a:extLst>
              <a:ext uri="{FF2B5EF4-FFF2-40B4-BE49-F238E27FC236}">
                <a16:creationId xmlns:a16="http://schemas.microsoft.com/office/drawing/2014/main" id="{32BB008C-789E-AF45-AC27-3FBBCC21A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da-DK"/>
              <a:t>Træk billede til pladsholder, eller klik på symbol for at tilføje</a:t>
            </a:r>
          </a:p>
        </p:txBody>
      </p:sp>
    </p:spTree>
    <p:extLst>
      <p:ext uri="{BB962C8B-B14F-4D97-AF65-F5344CB8AC3E}">
        <p14:creationId xmlns:p14="http://schemas.microsoft.com/office/powerpoint/2010/main" val="3023268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itel 1">
            <a:extLst>
              <a:ext uri="{FF2B5EF4-FFF2-40B4-BE49-F238E27FC236}">
                <a16:creationId xmlns:a16="http://schemas.microsoft.com/office/drawing/2014/main" id="{42F72300-0F2B-6749-A62A-EFDBD8B8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6153"/>
            <a:ext cx="7886700" cy="3960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tekst 12">
            <a:extLst>
              <a:ext uri="{FF2B5EF4-FFF2-40B4-BE49-F238E27FC236}">
                <a16:creationId xmlns:a16="http://schemas.microsoft.com/office/drawing/2014/main" id="{93431675-06D0-3B45-A8A6-719E84FE29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095214"/>
            <a:ext cx="7886700" cy="472086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6011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A rø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B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1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8" name="Billede 10" descr="KEA_logo_DK.eps">
            <a:extLst>
              <a:ext uri="{FF2B5EF4-FFF2-40B4-BE49-F238E27FC236}">
                <a16:creationId xmlns:a16="http://schemas.microsoft.com/office/drawing/2014/main" id="{75CD2B90-8495-3542-8416-043FF9002C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45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øn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6">
            <a:extLst>
              <a:ext uri="{FF2B5EF4-FFF2-40B4-BE49-F238E27FC236}">
                <a16:creationId xmlns:a16="http://schemas.microsoft.com/office/drawing/2014/main" id="{7499EFE5-229B-8A48-B772-ED2C907F6275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291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1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7" name="Billede 10" descr="KEA_logo_DK.eps">
            <a:extLst>
              <a:ext uri="{FF2B5EF4-FFF2-40B4-BE49-F238E27FC236}">
                <a16:creationId xmlns:a16="http://schemas.microsoft.com/office/drawing/2014/main" id="{B71C7C17-C9A9-7245-9FC1-FDD9B13DC3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82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a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6">
            <a:extLst>
              <a:ext uri="{FF2B5EF4-FFF2-40B4-BE49-F238E27FC236}">
                <a16:creationId xmlns:a16="http://schemas.microsoft.com/office/drawing/2014/main" id="{E4AE223F-428D-F340-B561-D16912DC312D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C37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1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7" name="Billede 10" descr="KEA_logo_DK.eps">
            <a:extLst>
              <a:ext uri="{FF2B5EF4-FFF2-40B4-BE49-F238E27FC236}">
                <a16:creationId xmlns:a16="http://schemas.microsoft.com/office/drawing/2014/main" id="{81ECB801-7229-2448-99C0-653DEC2A7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70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ty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ECE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1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8" name="Billede 10" descr="KEA_logo_DK.eps">
            <a:extLst>
              <a:ext uri="{FF2B5EF4-FFF2-40B4-BE49-F238E27FC236}">
                <a16:creationId xmlns:a16="http://schemas.microsoft.com/office/drawing/2014/main" id="{B6F7C632-13E5-BA4F-8FA8-9FDE9D387A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80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egul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E975FF-1E12-B741-843F-FF9B6389E3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62" r="1673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495AD-5D30-A24C-9DC1-103590F5B5E2}"/>
              </a:ext>
            </a:extLst>
          </p:cNvPr>
          <p:cNvSpPr txBox="1"/>
          <p:nvPr userDrawn="1"/>
        </p:nvSpPr>
        <p:spPr>
          <a:xfrm>
            <a:off x="197224" y="201325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Design &amp; Business</a:t>
            </a:r>
          </a:p>
          <a:p>
            <a:r>
              <a:rPr lang="da-DK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Loreena</a:t>
            </a:r>
            <a:r>
              <a:rPr lang="da-DK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uddannet fra KEA</a:t>
            </a:r>
          </a:p>
        </p:txBody>
      </p:sp>
      <p:pic>
        <p:nvPicPr>
          <p:cNvPr id="11" name="Billede 10" descr="KEA_logo_DK.eps">
            <a:extLst>
              <a:ext uri="{FF2B5EF4-FFF2-40B4-BE49-F238E27FC236}">
                <a16:creationId xmlns:a16="http://schemas.microsoft.com/office/drawing/2014/main" id="{F08CAFAA-A53D-A548-BA98-093D7B761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8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egul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CEC9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7" name="Billede 10" descr="KEA_logo_DK.eps">
            <a:extLst>
              <a:ext uri="{FF2B5EF4-FFF2-40B4-BE49-F238E27FC236}">
                <a16:creationId xmlns:a16="http://schemas.microsoft.com/office/drawing/2014/main" id="{0C331CCE-0BB2-B94E-A1EB-0479C93DF5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0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 lilla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EFD0F5-3F5F-4D4F-9CC8-5EAE4F7E48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64" r="18135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3F4B3-DA12-C34B-A9AD-8CCE8E792793}"/>
              </a:ext>
            </a:extLst>
          </p:cNvPr>
          <p:cNvSpPr txBox="1"/>
          <p:nvPr userDrawn="1"/>
        </p:nvSpPr>
        <p:spPr>
          <a:xfrm>
            <a:off x="197224" y="201325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>
                <a:solidFill>
                  <a:schemeClr val="bg1"/>
                </a:solidFill>
                <a:latin typeface="+mj-lt"/>
              </a:rPr>
              <a:t>Smykker, Teknologi og Business</a:t>
            </a:r>
          </a:p>
          <a:p>
            <a:r>
              <a:rPr lang="da-DK" sz="800" dirty="0">
                <a:solidFill>
                  <a:schemeClr val="bg1"/>
                </a:solidFill>
                <a:latin typeface="+mj-lt"/>
              </a:rPr>
              <a:t>Jolan, uddannet fra KEA</a:t>
            </a:r>
          </a:p>
        </p:txBody>
      </p:sp>
      <p:pic>
        <p:nvPicPr>
          <p:cNvPr id="8" name="Billede 10" descr="KEA_logo_DK.eps">
            <a:extLst>
              <a:ext uri="{FF2B5EF4-FFF2-40B4-BE49-F238E27FC236}">
                <a16:creationId xmlns:a16="http://schemas.microsoft.com/office/drawing/2014/main" id="{7299A978-5AAD-E44D-B5AA-FA4D778E68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40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 lilla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6">
            <a:extLst>
              <a:ext uri="{FF2B5EF4-FFF2-40B4-BE49-F238E27FC236}">
                <a16:creationId xmlns:a16="http://schemas.microsoft.com/office/drawing/2014/main" id="{07FEC087-4102-8D4A-BFC2-B1B6E277C0DE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E7FA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3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7" name="Billede 10" descr="KEA_logo_DK.eps">
            <a:extLst>
              <a:ext uri="{FF2B5EF4-FFF2-40B4-BE49-F238E27FC236}">
                <a16:creationId xmlns:a16="http://schemas.microsoft.com/office/drawing/2014/main" id="{5A002C0B-317A-4348-A782-97262F1F8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8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- grø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6F9D79-5BF7-5A40-8E4D-2AAFFDE33C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89" r="1161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8B5A84-11C1-6541-A580-84F998F96AEF}"/>
              </a:ext>
            </a:extLst>
          </p:cNvPr>
          <p:cNvSpPr txBox="1"/>
          <p:nvPr userDrawn="1"/>
        </p:nvSpPr>
        <p:spPr>
          <a:xfrm>
            <a:off x="246984" y="6244720"/>
            <a:ext cx="230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>
                <a:solidFill>
                  <a:schemeClr val="bg1"/>
                </a:solidFill>
                <a:latin typeface="+mj-lt"/>
              </a:rPr>
              <a:t>Multimediedesigner</a:t>
            </a:r>
          </a:p>
          <a:p>
            <a:r>
              <a:rPr lang="da-DK" sz="800" dirty="0">
                <a:solidFill>
                  <a:schemeClr val="bg1"/>
                </a:solidFill>
                <a:latin typeface="+mj-lt"/>
              </a:rPr>
              <a:t>Karoline, studerende på KEA</a:t>
            </a:r>
          </a:p>
        </p:txBody>
      </p:sp>
      <p:sp>
        <p:nvSpPr>
          <p:cNvPr id="10" name="Pladsholder til dato 2">
            <a:extLst>
              <a:ext uri="{FF2B5EF4-FFF2-40B4-BE49-F238E27FC236}">
                <a16:creationId xmlns:a16="http://schemas.microsoft.com/office/drawing/2014/main" id="{5CACC7C5-735E-264D-9767-03F02FEC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835" y="29775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fld id="{E7D2F8A3-A95D-2E45-9280-C2DD60D4DD18}" type="datetime2">
              <a:rPr lang="da-DK" smtClean="0"/>
              <a:pPr/>
              <a:t>2. november 2022</a:t>
            </a:fld>
            <a:endParaRPr lang="da-DK" dirty="0"/>
          </a:p>
        </p:txBody>
      </p:sp>
      <p:sp>
        <p:nvSpPr>
          <p:cNvPr id="11" name="Pladsholder til sidefod 3">
            <a:extLst>
              <a:ext uri="{FF2B5EF4-FFF2-40B4-BE49-F238E27FC236}">
                <a16:creationId xmlns:a16="http://schemas.microsoft.com/office/drawing/2014/main" id="{0A0C8851-5F56-5F48-894E-40EBAE18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8" y="679049"/>
            <a:ext cx="3329333" cy="103294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700"/>
              </a:lnSpc>
              <a:defRPr lang="da-DK" sz="2600" b="1" kern="1200" cap="all" baseline="0" dirty="0">
                <a:solidFill>
                  <a:srgbClr val="FFFF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da-DK" dirty="0"/>
              <a:t>Titel på præsentation</a:t>
            </a:r>
          </a:p>
        </p:txBody>
      </p:sp>
      <p:pic>
        <p:nvPicPr>
          <p:cNvPr id="15" name="Billede 12">
            <a:extLst>
              <a:ext uri="{FF2B5EF4-FFF2-40B4-BE49-F238E27FC236}">
                <a16:creationId xmlns:a16="http://schemas.microsoft.com/office/drawing/2014/main" id="{A68F5807-B29C-BD44-A4AF-530EB92D17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72040" y="312829"/>
            <a:ext cx="1891206" cy="384839"/>
          </a:xfrm>
          <a:prstGeom prst="rect">
            <a:avLst/>
          </a:prstGeom>
        </p:spPr>
      </p:pic>
      <p:pic>
        <p:nvPicPr>
          <p:cNvPr id="16" name="Billede 11" descr="KEA_logo_DK.eps">
            <a:extLst>
              <a:ext uri="{FF2B5EF4-FFF2-40B4-BE49-F238E27FC236}">
                <a16:creationId xmlns:a16="http://schemas.microsoft.com/office/drawing/2014/main" id="{6E65A4F1-C572-824A-B5AD-7C7E34919E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363" y="5798482"/>
            <a:ext cx="1595988" cy="72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492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eblå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BB4E0B-7A6C-474F-8D87-60429E85C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9" r="2233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C33575-D6D3-EA4C-B7B8-E52A7C88C36F}"/>
              </a:ext>
            </a:extLst>
          </p:cNvPr>
          <p:cNvSpPr txBox="1"/>
          <p:nvPr userDrawn="1"/>
        </p:nvSpPr>
        <p:spPr>
          <a:xfrm>
            <a:off x="197224" y="201324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>
                <a:solidFill>
                  <a:schemeClr val="bg1"/>
                </a:solidFill>
                <a:latin typeface="+mj-lt"/>
              </a:rPr>
              <a:t>Bygningskonstruktør</a:t>
            </a:r>
          </a:p>
          <a:p>
            <a:r>
              <a:rPr lang="da-DK" sz="800" dirty="0">
                <a:solidFill>
                  <a:schemeClr val="bg1"/>
                </a:solidFill>
                <a:latin typeface="+mj-lt"/>
              </a:rPr>
              <a:t>Elisabet, uddannet fra KEA</a:t>
            </a:r>
          </a:p>
        </p:txBody>
      </p:sp>
      <p:pic>
        <p:nvPicPr>
          <p:cNvPr id="7" name="Billede 10" descr="KEA_logo_DK.eps">
            <a:extLst>
              <a:ext uri="{FF2B5EF4-FFF2-40B4-BE49-F238E27FC236}">
                <a16:creationId xmlns:a16="http://schemas.microsoft.com/office/drawing/2014/main" id="{7D21AD31-B673-B54F-90E3-A04971E017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2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eblå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8A259AD0-A79B-B446-92A4-F7F7BEFF715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9C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3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8" name="Billede 10" descr="KEA_logo_DK.eps">
            <a:extLst>
              <a:ext uri="{FF2B5EF4-FFF2-40B4-BE49-F238E27FC236}">
                <a16:creationId xmlns:a16="http://schemas.microsoft.com/office/drawing/2014/main" id="{97C3C242-90EE-D449-8617-2B6DD0E4A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16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itærgrøn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77220-3C12-004C-BB7C-CBBC9D256430}"/>
              </a:ext>
            </a:extLst>
          </p:cNvPr>
          <p:cNvSpPr txBox="1"/>
          <p:nvPr userDrawn="1"/>
        </p:nvSpPr>
        <p:spPr>
          <a:xfrm>
            <a:off x="197224" y="201325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>
                <a:solidFill>
                  <a:schemeClr val="bg1"/>
                </a:solidFill>
                <a:latin typeface="+mj-lt"/>
              </a:rPr>
              <a:t>Byggekoordinator</a:t>
            </a:r>
          </a:p>
          <a:p>
            <a:r>
              <a:rPr lang="da-DK" sz="800" dirty="0">
                <a:solidFill>
                  <a:schemeClr val="bg1"/>
                </a:solidFill>
                <a:latin typeface="+mj-lt"/>
              </a:rPr>
              <a:t>Magnus, uddannet fra KEA</a:t>
            </a:r>
          </a:p>
        </p:txBody>
      </p:sp>
      <p:pic>
        <p:nvPicPr>
          <p:cNvPr id="9" name="Billede 10" descr="KEA_logo_DK.eps">
            <a:extLst>
              <a:ext uri="{FF2B5EF4-FFF2-40B4-BE49-F238E27FC236}">
                <a16:creationId xmlns:a16="http://schemas.microsoft.com/office/drawing/2014/main" id="{3BBF6D74-B868-4A48-AA43-4DD8832164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0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itærgrøn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8A9A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3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8" name="Billede 10" descr="KEA_logo_DK.eps">
            <a:extLst>
              <a:ext uri="{FF2B5EF4-FFF2-40B4-BE49-F238E27FC236}">
                <a16:creationId xmlns:a16="http://schemas.microsoft.com/office/drawing/2014/main" id="{439E2F20-898D-FE46-9E2A-0D244F3F3D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14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erød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399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ADB6F-100C-A941-A490-EE23470D7356}"/>
              </a:ext>
            </a:extLst>
          </p:cNvPr>
          <p:cNvSpPr txBox="1"/>
          <p:nvPr userDrawn="1"/>
        </p:nvSpPr>
        <p:spPr>
          <a:xfrm>
            <a:off x="197224" y="201325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>
                <a:solidFill>
                  <a:schemeClr val="bg1"/>
                </a:solidFill>
                <a:latin typeface="+mj-lt"/>
              </a:rPr>
              <a:t>Software Development</a:t>
            </a:r>
          </a:p>
          <a:p>
            <a:r>
              <a:rPr lang="da-DK" sz="800" dirty="0" err="1">
                <a:solidFill>
                  <a:schemeClr val="bg1"/>
                </a:solidFill>
                <a:latin typeface="+mj-lt"/>
              </a:rPr>
              <a:t>Cristiana</a:t>
            </a:r>
            <a:r>
              <a:rPr lang="da-DK" sz="800" dirty="0">
                <a:solidFill>
                  <a:schemeClr val="bg1"/>
                </a:solidFill>
                <a:latin typeface="+mj-lt"/>
              </a:rPr>
              <a:t>, uddannet fra KEA</a:t>
            </a:r>
          </a:p>
        </p:txBody>
      </p:sp>
      <p:pic>
        <p:nvPicPr>
          <p:cNvPr id="9" name="Billede 10" descr="KEA_logo_DK.eps">
            <a:extLst>
              <a:ext uri="{FF2B5EF4-FFF2-40B4-BE49-F238E27FC236}">
                <a16:creationId xmlns:a16="http://schemas.microsoft.com/office/drawing/2014/main" id="{4DB5CCC5-94FA-4B41-9C3C-E87125C86F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42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erø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6">
            <a:extLst>
              <a:ext uri="{FF2B5EF4-FFF2-40B4-BE49-F238E27FC236}">
                <a16:creationId xmlns:a16="http://schemas.microsoft.com/office/drawing/2014/main" id="{3C9E98DC-7F45-D444-A533-2CA634A5BF85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870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3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7" name="Billede 10" descr="KEA_logo_DK.eps">
            <a:extLst>
              <a:ext uri="{FF2B5EF4-FFF2-40B4-BE49-F238E27FC236}">
                <a16:creationId xmlns:a16="http://schemas.microsoft.com/office/drawing/2014/main" id="{0B36126C-86ED-A044-BD08-032E3E9D8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03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l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4F1AA3-EA4A-F140-9414-1C1E5E504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2" r="2029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36FD6C-80A3-A54E-A283-2FAB440A28B4}"/>
              </a:ext>
            </a:extLst>
          </p:cNvPr>
          <p:cNvSpPr txBox="1"/>
          <p:nvPr userDrawn="1"/>
        </p:nvSpPr>
        <p:spPr>
          <a:xfrm>
            <a:off x="197224" y="201325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IT-sikkerhed</a:t>
            </a:r>
          </a:p>
          <a:p>
            <a:r>
              <a:rPr lang="da-DK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Julius, studerende på KEA</a:t>
            </a:r>
          </a:p>
        </p:txBody>
      </p:sp>
      <p:pic>
        <p:nvPicPr>
          <p:cNvPr id="8" name="Billede 10" descr="KEA_logo_DK.eps">
            <a:extLst>
              <a:ext uri="{FF2B5EF4-FFF2-40B4-BE49-F238E27FC236}">
                <a16:creationId xmlns:a16="http://schemas.microsoft.com/office/drawing/2014/main" id="{0FF2877C-D4AA-6A4B-B762-DE97042B19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52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l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7A834410-DE6D-7A46-B16A-C1329CE09D4B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8" name="Billede 10" descr="KEA_logo_DK.eps">
            <a:extLst>
              <a:ext uri="{FF2B5EF4-FFF2-40B4-BE49-F238E27FC236}">
                <a16:creationId xmlns:a16="http://schemas.microsoft.com/office/drawing/2014/main" id="{6C6ABB2E-9D7D-6B4A-91A8-A7ACB403AC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64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722745-6893-7B45-84E9-79C43CC000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26" r="5974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47D78-D02F-E642-9F91-775CCED0152F}"/>
              </a:ext>
            </a:extLst>
          </p:cNvPr>
          <p:cNvSpPr txBox="1"/>
          <p:nvPr userDrawn="1"/>
        </p:nvSpPr>
        <p:spPr>
          <a:xfrm>
            <a:off x="197225" y="201325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 err="1">
                <a:solidFill>
                  <a:schemeClr val="bg1"/>
                </a:solidFill>
                <a:latin typeface="+mj-lt"/>
              </a:rPr>
              <a:t>EL-installatør</a:t>
            </a:r>
            <a:endParaRPr lang="da-DK" sz="800" b="1" dirty="0">
              <a:solidFill>
                <a:schemeClr val="bg1"/>
              </a:solidFill>
              <a:latin typeface="+mj-lt"/>
            </a:endParaRPr>
          </a:p>
          <a:p>
            <a:r>
              <a:rPr lang="da-DK" sz="800" dirty="0">
                <a:solidFill>
                  <a:schemeClr val="bg1"/>
                </a:solidFill>
                <a:latin typeface="+mj-lt"/>
              </a:rPr>
              <a:t>Signe, uddannet fra KEA</a:t>
            </a:r>
          </a:p>
        </p:txBody>
      </p:sp>
      <p:pic>
        <p:nvPicPr>
          <p:cNvPr id="9" name="Billede 10" descr="KEA_logo_DK.eps">
            <a:extLst>
              <a:ext uri="{FF2B5EF4-FFF2-40B4-BE49-F238E27FC236}">
                <a16:creationId xmlns:a16="http://schemas.microsoft.com/office/drawing/2014/main" id="{4A198445-211A-7E4F-A19A-0CE045E917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1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6">
            <a:extLst>
              <a:ext uri="{FF2B5EF4-FFF2-40B4-BE49-F238E27FC236}">
                <a16:creationId xmlns:a16="http://schemas.microsoft.com/office/drawing/2014/main" id="{1826C73F-504C-5141-91A9-CEF9A99910A9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76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3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7" name="Billede 10" descr="KEA_logo_DK.eps">
            <a:extLst>
              <a:ext uri="{FF2B5EF4-FFF2-40B4-BE49-F238E27FC236}">
                <a16:creationId xmlns:a16="http://schemas.microsoft.com/office/drawing/2014/main" id="{945A54E5-7235-B84B-BEEC-27CFD31417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7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-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B33AAE-F674-9A4E-AE4B-FA8131AD01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3E000B-55D6-AC45-B939-89CC0511282C}"/>
              </a:ext>
            </a:extLst>
          </p:cNvPr>
          <p:cNvSpPr txBox="1"/>
          <p:nvPr userDrawn="1"/>
        </p:nvSpPr>
        <p:spPr>
          <a:xfrm>
            <a:off x="246984" y="6259918"/>
            <a:ext cx="230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>
                <a:solidFill>
                  <a:schemeClr val="bg1"/>
                </a:solidFill>
                <a:latin typeface="+mj-lt"/>
              </a:rPr>
              <a:t>Bygningskonstruktør</a:t>
            </a:r>
          </a:p>
          <a:p>
            <a:r>
              <a:rPr lang="da-DK" sz="800" dirty="0">
                <a:solidFill>
                  <a:schemeClr val="bg1"/>
                </a:solidFill>
                <a:latin typeface="+mj-lt"/>
              </a:rPr>
              <a:t>Rasmus, studerende på KEA</a:t>
            </a:r>
          </a:p>
        </p:txBody>
      </p:sp>
      <p:sp>
        <p:nvSpPr>
          <p:cNvPr id="14" name="Pladsholder til dato 2">
            <a:extLst>
              <a:ext uri="{FF2B5EF4-FFF2-40B4-BE49-F238E27FC236}">
                <a16:creationId xmlns:a16="http://schemas.microsoft.com/office/drawing/2014/main" id="{F7FA97BD-BB8D-FB48-8918-91A6A73A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835" y="29775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fld id="{E7D2F8A3-A95D-2E45-9280-C2DD60D4DD18}" type="datetime2">
              <a:rPr lang="da-DK" smtClean="0"/>
              <a:pPr/>
              <a:t>2. november 2022</a:t>
            </a:fld>
            <a:endParaRPr lang="da-DK" dirty="0"/>
          </a:p>
        </p:txBody>
      </p:sp>
      <p:sp>
        <p:nvSpPr>
          <p:cNvPr id="15" name="Pladsholder til sidefod 3">
            <a:extLst>
              <a:ext uri="{FF2B5EF4-FFF2-40B4-BE49-F238E27FC236}">
                <a16:creationId xmlns:a16="http://schemas.microsoft.com/office/drawing/2014/main" id="{B5A062C3-D2E0-8946-B807-6706287F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8" y="679049"/>
            <a:ext cx="3329333" cy="103294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700"/>
              </a:lnSpc>
              <a:defRPr lang="da-DK" sz="2600" b="1" kern="1200" cap="all" baseline="0" dirty="0">
                <a:solidFill>
                  <a:srgbClr val="FFFF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da-DK" dirty="0"/>
              <a:t>Titel på præsentation</a:t>
            </a:r>
          </a:p>
        </p:txBody>
      </p:sp>
      <p:pic>
        <p:nvPicPr>
          <p:cNvPr id="16" name="Billede 12">
            <a:extLst>
              <a:ext uri="{FF2B5EF4-FFF2-40B4-BE49-F238E27FC236}">
                <a16:creationId xmlns:a16="http://schemas.microsoft.com/office/drawing/2014/main" id="{C5A2CD3A-6F1E-6149-8014-2A0CCECAC9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72040" y="312829"/>
            <a:ext cx="1891206" cy="384839"/>
          </a:xfrm>
          <a:prstGeom prst="rect">
            <a:avLst/>
          </a:prstGeom>
        </p:spPr>
      </p:pic>
      <p:pic>
        <p:nvPicPr>
          <p:cNvPr id="17" name="Billede 11" descr="KEA_logo_DK.eps">
            <a:extLst>
              <a:ext uri="{FF2B5EF4-FFF2-40B4-BE49-F238E27FC236}">
                <a16:creationId xmlns:a16="http://schemas.microsoft.com/office/drawing/2014/main" id="{E891795C-1392-8349-95D4-A6E13AF751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363" y="5798482"/>
            <a:ext cx="1595988" cy="72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975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tel orange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F6536F-894B-D24F-9383-3962FFA68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78" r="4322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C5484-6F34-3D43-BF6F-28442FAFBA8F}"/>
              </a:ext>
            </a:extLst>
          </p:cNvPr>
          <p:cNvSpPr txBox="1"/>
          <p:nvPr userDrawn="1"/>
        </p:nvSpPr>
        <p:spPr>
          <a:xfrm>
            <a:off x="197225" y="201324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>
                <a:solidFill>
                  <a:schemeClr val="bg1"/>
                </a:solidFill>
                <a:latin typeface="+mj-lt"/>
              </a:rPr>
              <a:t>VVS-installatør</a:t>
            </a:r>
          </a:p>
          <a:p>
            <a:r>
              <a:rPr lang="da-DK" sz="800" dirty="0">
                <a:solidFill>
                  <a:schemeClr val="bg1"/>
                </a:solidFill>
                <a:latin typeface="+mj-lt"/>
              </a:rPr>
              <a:t>Tim, uddannet fra KEA</a:t>
            </a:r>
          </a:p>
        </p:txBody>
      </p:sp>
      <p:pic>
        <p:nvPicPr>
          <p:cNvPr id="7" name="Billede 10" descr="KEA_logo_DK.eps">
            <a:extLst>
              <a:ext uri="{FF2B5EF4-FFF2-40B4-BE49-F238E27FC236}">
                <a16:creationId xmlns:a16="http://schemas.microsoft.com/office/drawing/2014/main" id="{2DE90B1A-B8C1-2D4D-AE43-9B2992F312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920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tel orange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8000BF52-570B-2241-93B5-3391475FD779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93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  <a:endParaRPr lang="da-DK" dirty="0"/>
          </a:p>
        </p:txBody>
      </p:sp>
      <p:sp>
        <p:nvSpPr>
          <p:cNvPr id="13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8" name="Billede 10" descr="KEA_logo_DK.eps">
            <a:extLst>
              <a:ext uri="{FF2B5EF4-FFF2-40B4-BE49-F238E27FC236}">
                <a16:creationId xmlns:a16="http://schemas.microsoft.com/office/drawing/2014/main" id="{3CCD0B8B-6CE0-8D48-A5FB-1D568281D8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482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/>
          <p:cNvSpPr/>
          <p:nvPr userDrawn="1"/>
        </p:nvSpPr>
        <p:spPr>
          <a:xfrm>
            <a:off x="0" y="0"/>
            <a:ext cx="2933701" cy="6858000"/>
          </a:xfrm>
          <a:prstGeom prst="rect">
            <a:avLst/>
          </a:prstGeom>
          <a:solidFill>
            <a:srgbClr val="EB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" name="Billede 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3701" y="0"/>
            <a:ext cx="6210299" cy="6858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6294303B-4D89-B443-AF1F-0810157647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835" y="551749"/>
            <a:ext cx="2281672" cy="3760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Tak for din tid</a:t>
            </a:r>
          </a:p>
        </p:txBody>
      </p:sp>
      <p:sp>
        <p:nvSpPr>
          <p:cNvPr id="11" name="Pladsholder til dato 2">
            <a:extLst>
              <a:ext uri="{FF2B5EF4-FFF2-40B4-BE49-F238E27FC236}">
                <a16:creationId xmlns:a16="http://schemas.microsoft.com/office/drawing/2014/main" id="{1C749D6E-DD01-D841-AC81-5ABB7E22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835" y="29762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fld id="{37CE67BB-EE09-C640-9E93-BEE122C01ACD}" type="datetime2">
              <a:rPr lang="da-DK" smtClean="0"/>
              <a:pPr/>
              <a:t>2. november 2022</a:t>
            </a:fld>
            <a:r>
              <a:rPr lang="en-GB" dirty="0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798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- min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30CA38-367F-F648-B022-F8DC8C453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19" r="103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97BB19-90A2-0D4B-A374-D21180AAC4E1}"/>
              </a:ext>
            </a:extLst>
          </p:cNvPr>
          <p:cNvSpPr txBox="1"/>
          <p:nvPr userDrawn="1"/>
        </p:nvSpPr>
        <p:spPr>
          <a:xfrm>
            <a:off x="246984" y="6259917"/>
            <a:ext cx="230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 dirty="0">
                <a:solidFill>
                  <a:schemeClr val="bg1"/>
                </a:solidFill>
                <a:latin typeface="+mj-lt"/>
              </a:rPr>
              <a:t>Smykker, Teknologi og Business</a:t>
            </a:r>
          </a:p>
          <a:p>
            <a:r>
              <a:rPr lang="da-DK" sz="800" dirty="0">
                <a:solidFill>
                  <a:schemeClr val="bg1"/>
                </a:solidFill>
                <a:latin typeface="+mj-lt"/>
              </a:rPr>
              <a:t>Anne Sofie, studerende på KEA</a:t>
            </a:r>
          </a:p>
        </p:txBody>
      </p:sp>
      <p:sp>
        <p:nvSpPr>
          <p:cNvPr id="14" name="Pladsholder til dato 2">
            <a:extLst>
              <a:ext uri="{FF2B5EF4-FFF2-40B4-BE49-F238E27FC236}">
                <a16:creationId xmlns:a16="http://schemas.microsoft.com/office/drawing/2014/main" id="{4DF0F247-FB3C-3C44-B279-C5E8C6E9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835" y="29775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fld id="{E7D2F8A3-A95D-2E45-9280-C2DD60D4DD18}" type="datetime2">
              <a:rPr lang="da-DK" smtClean="0"/>
              <a:pPr/>
              <a:t>2. november 2022</a:t>
            </a:fld>
            <a:endParaRPr lang="da-DK" dirty="0"/>
          </a:p>
        </p:txBody>
      </p:sp>
      <p:sp>
        <p:nvSpPr>
          <p:cNvPr id="15" name="Pladsholder til sidefod 3">
            <a:extLst>
              <a:ext uri="{FF2B5EF4-FFF2-40B4-BE49-F238E27FC236}">
                <a16:creationId xmlns:a16="http://schemas.microsoft.com/office/drawing/2014/main" id="{33EC22C0-CA37-384C-9FF0-7EBBFD3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8" y="679049"/>
            <a:ext cx="3329333" cy="103294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700"/>
              </a:lnSpc>
              <a:defRPr lang="da-DK" sz="2600" b="1" kern="1200" cap="all" baseline="0" dirty="0">
                <a:solidFill>
                  <a:srgbClr val="FFFF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da-DK" dirty="0"/>
              <a:t>Titel på præsentation</a:t>
            </a:r>
          </a:p>
        </p:txBody>
      </p:sp>
      <p:pic>
        <p:nvPicPr>
          <p:cNvPr id="16" name="Billede 12">
            <a:extLst>
              <a:ext uri="{FF2B5EF4-FFF2-40B4-BE49-F238E27FC236}">
                <a16:creationId xmlns:a16="http://schemas.microsoft.com/office/drawing/2014/main" id="{0CD2481C-E0FA-0941-80B3-22B3B98BEC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72040" y="312829"/>
            <a:ext cx="1891206" cy="384839"/>
          </a:xfrm>
          <a:prstGeom prst="rect">
            <a:avLst/>
          </a:prstGeom>
        </p:spPr>
      </p:pic>
      <p:pic>
        <p:nvPicPr>
          <p:cNvPr id="17" name="Billede 11" descr="KEA_logo_DK.eps">
            <a:extLst>
              <a:ext uri="{FF2B5EF4-FFF2-40B4-BE49-F238E27FC236}">
                <a16:creationId xmlns:a16="http://schemas.microsoft.com/office/drawing/2014/main" id="{090B8932-E543-6241-BE76-5A038F0BEA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363" y="5798482"/>
            <a:ext cx="1595988" cy="72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 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85A384B1-2E61-B747-8D27-C6FFE936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10" y="568028"/>
            <a:ext cx="3948090" cy="40818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sp>
        <p:nvSpPr>
          <p:cNvPr id="12" name="Pladsholder til billede 10">
            <a:extLst>
              <a:ext uri="{FF2B5EF4-FFF2-40B4-BE49-F238E27FC236}">
                <a16:creationId xmlns:a16="http://schemas.microsoft.com/office/drawing/2014/main" id="{51DBFC8D-5B8F-3040-9DB5-217814C268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20" y="568027"/>
            <a:ext cx="3824530" cy="5266715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da-DK"/>
              <a:t>Træk billede til pladsholder, eller klik på symbol for at tilføje</a:t>
            </a:r>
          </a:p>
        </p:txBody>
      </p:sp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DFEDFDB9-5BF1-4448-8085-D90FCFA82C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910" y="1127961"/>
            <a:ext cx="3948090" cy="470678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5044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 T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85A384B1-2E61-B747-8D27-C6FFE936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260" y="568028"/>
            <a:ext cx="3948090" cy="40818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DFEDFDB9-5BF1-4448-8085-D90FCFA82C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60" y="1127961"/>
            <a:ext cx="3948090" cy="470678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10">
            <a:extLst>
              <a:ext uri="{FF2B5EF4-FFF2-40B4-BE49-F238E27FC236}">
                <a16:creationId xmlns:a16="http://schemas.microsoft.com/office/drawing/2014/main" id="{08A17D4D-444E-1041-B969-4C0BCBCD09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910" y="568027"/>
            <a:ext cx="3824530" cy="5266715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da-DK"/>
              <a:t>Træk billede til pladsholder, eller klik på symbol for at tilføje</a:t>
            </a:r>
          </a:p>
        </p:txBody>
      </p:sp>
    </p:spTree>
    <p:extLst>
      <p:ext uri="{BB962C8B-B14F-4D97-AF65-F5344CB8AC3E}">
        <p14:creationId xmlns:p14="http://schemas.microsoft.com/office/powerpoint/2010/main" val="3329355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 TH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624A125C-2FE3-864E-ACC3-2167E84C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10" y="568028"/>
            <a:ext cx="3717935" cy="40818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sp>
        <p:nvSpPr>
          <p:cNvPr id="10" name="Pladsholder til billede 10">
            <a:extLst>
              <a:ext uri="{FF2B5EF4-FFF2-40B4-BE49-F238E27FC236}">
                <a16:creationId xmlns:a16="http://schemas.microsoft.com/office/drawing/2014/main" id="{193BE23E-DAE4-F746-9AEB-28E2F99653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5224" y="1"/>
            <a:ext cx="4198776" cy="6857999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da-DK"/>
              <a:t>Træk billede til pladsholder, eller klik på symbol for at tilføje</a:t>
            </a:r>
          </a:p>
        </p:txBody>
      </p:sp>
      <p:sp>
        <p:nvSpPr>
          <p:cNvPr id="12" name="Pladsholder til tekst 12">
            <a:extLst>
              <a:ext uri="{FF2B5EF4-FFF2-40B4-BE49-F238E27FC236}">
                <a16:creationId xmlns:a16="http://schemas.microsoft.com/office/drawing/2014/main" id="{240CBAED-98F0-B04A-8982-4AC6EEA826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910" y="1127961"/>
            <a:ext cx="3717935" cy="5024023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215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 TV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624A125C-2FE3-864E-ACC3-2167E84C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465" y="568028"/>
            <a:ext cx="3717935" cy="40818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sp>
        <p:nvSpPr>
          <p:cNvPr id="10" name="Pladsholder til billede 10">
            <a:extLst>
              <a:ext uri="{FF2B5EF4-FFF2-40B4-BE49-F238E27FC236}">
                <a16:creationId xmlns:a16="http://schemas.microsoft.com/office/drawing/2014/main" id="{193BE23E-DAE4-F746-9AEB-28E2F99653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198776" cy="6857999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da-DK"/>
              <a:t>Træk billede til pladsholder, eller klik på symbol for at tilføje</a:t>
            </a:r>
          </a:p>
        </p:txBody>
      </p:sp>
      <p:sp>
        <p:nvSpPr>
          <p:cNvPr id="12" name="Pladsholder til tekst 12">
            <a:extLst>
              <a:ext uri="{FF2B5EF4-FFF2-40B4-BE49-F238E27FC236}">
                <a16:creationId xmlns:a16="http://schemas.microsoft.com/office/drawing/2014/main" id="{240CBAED-98F0-B04A-8982-4AC6EEA826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6465" y="1127962"/>
            <a:ext cx="3717935" cy="4706782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647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10">
            <a:extLst>
              <a:ext uri="{FF2B5EF4-FFF2-40B4-BE49-F238E27FC236}">
                <a16:creationId xmlns:a16="http://schemas.microsoft.com/office/drawing/2014/main" id="{32BB008C-789E-AF45-AC27-3FBBCC21A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49" y="1136542"/>
            <a:ext cx="7886700" cy="4679540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da-DK"/>
              <a:t>Træk billede til pladsholder, eller klik på symbol for at tilføje</a:t>
            </a:r>
          </a:p>
        </p:txBody>
      </p:sp>
      <p:sp>
        <p:nvSpPr>
          <p:cNvPr id="9" name="Pladsholder til titel 1">
            <a:extLst>
              <a:ext uri="{FF2B5EF4-FFF2-40B4-BE49-F238E27FC236}">
                <a16:creationId xmlns:a16="http://schemas.microsoft.com/office/drawing/2014/main" id="{3C1D4E81-BEFE-1D46-8F82-2897FF72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6153"/>
            <a:ext cx="7886700" cy="3960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19302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28650" y="577880"/>
            <a:ext cx="7886700" cy="5280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28650" y="1240909"/>
            <a:ext cx="7886700" cy="4718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a-DK" dirty="0"/>
              <a:t>Rediger typografien i masterens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11" name="Billede 10" descr="KEA_logo_DK.eps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98" y="6158512"/>
            <a:ext cx="860959" cy="3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1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5" r:id="rId2"/>
    <p:sldLayoutId id="2147483678" r:id="rId3"/>
    <p:sldLayoutId id="2147483679" r:id="rId4"/>
    <p:sldLayoutId id="2147483652" r:id="rId5"/>
    <p:sldLayoutId id="2147483680" r:id="rId6"/>
    <p:sldLayoutId id="2147483653" r:id="rId7"/>
    <p:sldLayoutId id="2147483681" r:id="rId8"/>
    <p:sldLayoutId id="2147483664" r:id="rId9"/>
    <p:sldLayoutId id="2147483682" r:id="rId10"/>
    <p:sldLayoutId id="2147483683" r:id="rId11"/>
    <p:sldLayoutId id="2147483657" r:id="rId12"/>
    <p:sldLayoutId id="2147483672" r:id="rId13"/>
    <p:sldLayoutId id="2147483671" r:id="rId14"/>
    <p:sldLayoutId id="2147483670" r:id="rId15"/>
    <p:sldLayoutId id="2147483654" r:id="rId16"/>
    <p:sldLayoutId id="2147483655" r:id="rId17"/>
    <p:sldLayoutId id="2147483656" r:id="rId18"/>
    <p:sldLayoutId id="2147483660" r:id="rId19"/>
    <p:sldLayoutId id="2147483667" r:id="rId20"/>
    <p:sldLayoutId id="2147483677" r:id="rId21"/>
    <p:sldLayoutId id="2147483659" r:id="rId22"/>
    <p:sldLayoutId id="2147483661" r:id="rId23"/>
    <p:sldLayoutId id="2147483658" r:id="rId24"/>
    <p:sldLayoutId id="2147483673" r:id="rId25"/>
    <p:sldLayoutId id="2147483666" r:id="rId26"/>
    <p:sldLayoutId id="2147483674" r:id="rId27"/>
    <p:sldLayoutId id="2147483668" r:id="rId28"/>
    <p:sldLayoutId id="2147483675" r:id="rId29"/>
    <p:sldLayoutId id="2147483669" r:id="rId30"/>
    <p:sldLayoutId id="2147483676" r:id="rId31"/>
    <p:sldLayoutId id="2147483663" r:id="rId32"/>
  </p:sldLayoutIdLst>
  <p:hf sldNum="0" hdr="0"/>
  <p:txStyles>
    <p:titleStyle>
      <a:lvl1pPr marL="0" indent="0" algn="l" defTabSz="457200" rtl="0" eaLnBrk="1" latinLnBrk="0" hangingPunct="1">
        <a:spcBef>
          <a:spcPct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hyperlink" Target="https://app.iotcleaning.com/dashboard/20dd438e-5efd-48a2-9aeb-74d3685039da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hyperlink" Target="http://cts.kea.dk/anyglas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109F0-4943-5143-B312-61DC0684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F8A3-A95D-2E45-9280-C2DD60D4DD18}" type="datetime2">
              <a:rPr lang="da-DK" smtClean="0"/>
              <a:pPr/>
              <a:t>2. november 2022</a:t>
            </a:fld>
            <a:endParaRPr lang="da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96199-1F47-734A-B520-99EC5441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8" y="679049"/>
            <a:ext cx="3329333" cy="1724786"/>
          </a:xfrm>
        </p:spPr>
        <p:txBody>
          <a:bodyPr/>
          <a:lstStyle/>
          <a:p>
            <a:r>
              <a:rPr lang="da-DK" dirty="0"/>
              <a:t>KEA – Facility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2011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335C368D-86F2-98C0-AF7F-D79FD3C95BF2}"/>
              </a:ext>
            </a:extLst>
          </p:cNvPr>
          <p:cNvSpPr/>
          <p:nvPr/>
        </p:nvSpPr>
        <p:spPr>
          <a:xfrm>
            <a:off x="2835479" y="234297"/>
            <a:ext cx="4655890" cy="958733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dirty="0">
                <a:solidFill>
                  <a:schemeClr val="accent2">
                    <a:lumMod val="75000"/>
                  </a:schemeClr>
                </a:solidFill>
              </a:rPr>
              <a:t>Rengøring</a:t>
            </a:r>
          </a:p>
          <a:p>
            <a:r>
              <a:rPr lang="da-DK" sz="1200" dirty="0">
                <a:solidFill>
                  <a:schemeClr val="accent2">
                    <a:lumMod val="75000"/>
                  </a:schemeClr>
                </a:solidFill>
              </a:rPr>
              <a:t>Funktions baseret rengøring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EDBE114-5427-F648-7EF6-87F5FEA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3" y="234297"/>
            <a:ext cx="2098936" cy="9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78038936-5A42-386C-BD00-9DAFB4D9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221" y="1448066"/>
            <a:ext cx="3825380" cy="2668057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499C2F84-83B9-5411-8057-CACB10AB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29" y="1684635"/>
            <a:ext cx="3677747" cy="174436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74704B2D-7539-DD7F-29E0-D9053D08B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77" y="4287965"/>
            <a:ext cx="6366709" cy="1619799"/>
          </a:xfrm>
          <a:prstGeom prst="rect">
            <a:avLst/>
          </a:prstGeom>
        </p:spPr>
      </p:pic>
      <p:sp>
        <p:nvSpPr>
          <p:cNvPr id="15" name="Tekstfelt 14">
            <a:extLst>
              <a:ext uri="{FF2B5EF4-FFF2-40B4-BE49-F238E27FC236}">
                <a16:creationId xmlns:a16="http://schemas.microsoft.com/office/drawing/2014/main" id="{F4E1293A-AD95-35AC-3961-E04F6EFBFE1D}"/>
              </a:ext>
            </a:extLst>
          </p:cNvPr>
          <p:cNvSpPr txBox="1"/>
          <p:nvPr/>
        </p:nvSpPr>
        <p:spPr>
          <a:xfrm>
            <a:off x="530277" y="6151955"/>
            <a:ext cx="64687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000" dirty="0">
                <a:hlinkClick r:id="rId7"/>
              </a:rPr>
              <a:t>Københavns Erhvervsakademi | Dashboard | </a:t>
            </a:r>
            <a:r>
              <a:rPr lang="da-DK" sz="1000" dirty="0" err="1">
                <a:hlinkClick r:id="rId7"/>
              </a:rPr>
              <a:t>IoT</a:t>
            </a:r>
            <a:r>
              <a:rPr lang="da-DK" sz="1000" dirty="0">
                <a:hlinkClick r:id="rId7"/>
              </a:rPr>
              <a:t> </a:t>
            </a:r>
            <a:r>
              <a:rPr lang="da-DK" sz="1000" dirty="0" err="1">
                <a:hlinkClick r:id="rId7"/>
              </a:rPr>
              <a:t>Cleaning</a:t>
            </a:r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332043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D76D-252D-1E49-B305-E73E9F79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Tak for i dag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1DAD81-BA07-F446-8760-5D9C59FB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67BB-EE09-C640-9E93-BEE122C01ACD}" type="datetime2">
              <a:rPr lang="da-DK" smtClean="0"/>
              <a:pPr/>
              <a:t>2. november 2022</a:t>
            </a:fld>
            <a:r>
              <a:rPr lang="en-GB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6097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541544F-9725-4637-B5A4-E7B3476A8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095213"/>
            <a:ext cx="7886700" cy="52266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endParaRPr lang="da-DK" sz="2000" dirty="0"/>
          </a:p>
          <a:p>
            <a:endParaRPr lang="da-DK" sz="20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264CA019-13FA-8A7F-6AFD-5900725D5EC9}"/>
              </a:ext>
            </a:extLst>
          </p:cNvPr>
          <p:cNvSpPr/>
          <p:nvPr/>
        </p:nvSpPr>
        <p:spPr>
          <a:xfrm>
            <a:off x="377503" y="1526342"/>
            <a:ext cx="3649213" cy="772241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40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5.698</a:t>
            </a:r>
            <a:r>
              <a:rPr lang="da-DK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studerende </a:t>
            </a:r>
            <a:endParaRPr lang="da-DK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12DC2C8E-EAFD-E730-6D21-529EFF4A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43" y="1599712"/>
            <a:ext cx="879325" cy="625499"/>
          </a:xfrm>
          <a:prstGeom prst="rect">
            <a:avLst/>
          </a:prstGeom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335C368D-86F2-98C0-AF7F-D79FD3C95BF2}"/>
              </a:ext>
            </a:extLst>
          </p:cNvPr>
          <p:cNvSpPr/>
          <p:nvPr/>
        </p:nvSpPr>
        <p:spPr>
          <a:xfrm>
            <a:off x="4366904" y="1545248"/>
            <a:ext cx="3767178" cy="3584758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40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491</a:t>
            </a:r>
            <a:r>
              <a:rPr lang="da-DK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Personale (årsværk) </a:t>
            </a: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EEA55C4C-B21A-32FA-811C-B474C665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27" y="2924479"/>
            <a:ext cx="2267112" cy="1634595"/>
          </a:xfrm>
          <a:prstGeom prst="rect">
            <a:avLst/>
          </a:prstGeom>
        </p:spPr>
      </p:pic>
      <p:sp>
        <p:nvSpPr>
          <p:cNvPr id="15" name="Rektangel 14">
            <a:extLst>
              <a:ext uri="{FF2B5EF4-FFF2-40B4-BE49-F238E27FC236}">
                <a16:creationId xmlns:a16="http://schemas.microsoft.com/office/drawing/2014/main" id="{FDAA0CF3-1F3A-5801-3689-0208654BD497}"/>
              </a:ext>
            </a:extLst>
          </p:cNvPr>
          <p:cNvSpPr/>
          <p:nvPr/>
        </p:nvSpPr>
        <p:spPr>
          <a:xfrm>
            <a:off x="4366904" y="4135225"/>
            <a:ext cx="1538315" cy="840470"/>
          </a:xfrm>
          <a:prstGeom prst="rect">
            <a:avLst/>
          </a:prstGeom>
          <a:noFill/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24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296</a:t>
            </a:r>
            <a:r>
              <a:rPr lang="da-DK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da-DK" sz="10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fuldtidsuddannelser &amp; forskning og innovation 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E6AE24ED-55B4-7882-C1BF-35F5F936A409}"/>
              </a:ext>
            </a:extLst>
          </p:cNvPr>
          <p:cNvSpPr/>
          <p:nvPr/>
        </p:nvSpPr>
        <p:spPr>
          <a:xfrm>
            <a:off x="4433254" y="2652695"/>
            <a:ext cx="1405613" cy="840470"/>
          </a:xfrm>
          <a:prstGeom prst="rect">
            <a:avLst/>
          </a:prstGeom>
          <a:noFill/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46 </a:t>
            </a:r>
          </a:p>
          <a:p>
            <a:r>
              <a:rPr lang="da-DK" sz="10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deltidsuddannelser inkl. timelærere 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C5A5A29-ED75-35EA-AF0B-ADD0CE39C120}"/>
              </a:ext>
            </a:extLst>
          </p:cNvPr>
          <p:cNvSpPr/>
          <p:nvPr/>
        </p:nvSpPr>
        <p:spPr>
          <a:xfrm>
            <a:off x="7109738" y="2571086"/>
            <a:ext cx="1405613" cy="840470"/>
          </a:xfrm>
          <a:prstGeom prst="rect">
            <a:avLst/>
          </a:prstGeom>
          <a:noFill/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149 </a:t>
            </a:r>
          </a:p>
          <a:p>
            <a:r>
              <a:rPr lang="da-DK" sz="10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øvrige områder 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05D2F522-E9F0-2248-8FCF-CB3C0EB78525}"/>
              </a:ext>
            </a:extLst>
          </p:cNvPr>
          <p:cNvSpPr/>
          <p:nvPr/>
        </p:nvSpPr>
        <p:spPr>
          <a:xfrm>
            <a:off x="394956" y="2473353"/>
            <a:ext cx="3649213" cy="772241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40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35.508</a:t>
            </a:r>
            <a:r>
              <a:rPr lang="da-DK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Kvm</a:t>
            </a:r>
            <a:endParaRPr lang="da-DK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5B9960AF-FA14-6473-067C-07F04988BC86}"/>
              </a:ext>
            </a:extLst>
          </p:cNvPr>
          <p:cNvSpPr/>
          <p:nvPr/>
        </p:nvSpPr>
        <p:spPr>
          <a:xfrm>
            <a:off x="419233" y="3392650"/>
            <a:ext cx="3649213" cy="772241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40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2.261.929</a:t>
            </a:r>
            <a:r>
              <a:rPr lang="da-DK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KWH</a:t>
            </a:r>
            <a:endParaRPr lang="da-DK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43275E75-401E-4685-DAF7-C001183104E9}"/>
              </a:ext>
            </a:extLst>
          </p:cNvPr>
          <p:cNvSpPr/>
          <p:nvPr/>
        </p:nvSpPr>
        <p:spPr>
          <a:xfrm>
            <a:off x="428512" y="4317291"/>
            <a:ext cx="3649213" cy="772241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40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1.269.643</a:t>
            </a:r>
            <a:r>
              <a:rPr lang="da-DK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MWH</a:t>
            </a:r>
            <a:endParaRPr lang="da-DK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Billede 24">
            <a:extLst>
              <a:ext uri="{FF2B5EF4-FFF2-40B4-BE49-F238E27FC236}">
                <a16:creationId xmlns:a16="http://schemas.microsoft.com/office/drawing/2014/main" id="{4CA3FA49-FFC3-CE25-16C7-A9EE8E5AC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943" y="2572127"/>
            <a:ext cx="827178" cy="512850"/>
          </a:xfrm>
          <a:prstGeom prst="rect">
            <a:avLst/>
          </a:prstGeom>
        </p:spPr>
      </p:pic>
      <p:pic>
        <p:nvPicPr>
          <p:cNvPr id="27" name="Billede 26">
            <a:extLst>
              <a:ext uri="{FF2B5EF4-FFF2-40B4-BE49-F238E27FC236}">
                <a16:creationId xmlns:a16="http://schemas.microsoft.com/office/drawing/2014/main" id="{4B52E7BC-FA3A-FD6D-4DD9-9FE0D8B97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123" y="3493165"/>
            <a:ext cx="314145" cy="592388"/>
          </a:xfrm>
          <a:prstGeom prst="rect">
            <a:avLst/>
          </a:prstGeom>
        </p:spPr>
      </p:pic>
      <p:pic>
        <p:nvPicPr>
          <p:cNvPr id="29" name="Billede 28">
            <a:extLst>
              <a:ext uri="{FF2B5EF4-FFF2-40B4-BE49-F238E27FC236}">
                <a16:creationId xmlns:a16="http://schemas.microsoft.com/office/drawing/2014/main" id="{EB41794E-78FF-9B30-7B98-E1EF9AABF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407" y="4462844"/>
            <a:ext cx="506922" cy="5128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F399BB-419A-CB58-1A26-A686B2534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3" y="234297"/>
            <a:ext cx="2098936" cy="9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2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541544F-9725-4637-B5A4-E7B3476A8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095213"/>
            <a:ext cx="7886700" cy="52266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endParaRPr lang="da-DK" sz="2000" dirty="0"/>
          </a:p>
          <a:p>
            <a:endParaRPr lang="da-DK" sz="20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264CA019-13FA-8A7F-6AFD-5900725D5EC9}"/>
              </a:ext>
            </a:extLst>
          </p:cNvPr>
          <p:cNvSpPr/>
          <p:nvPr/>
        </p:nvSpPr>
        <p:spPr>
          <a:xfrm>
            <a:off x="436563" y="1469085"/>
            <a:ext cx="3649213" cy="412821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 København N. Guldbergsgade 29N</a:t>
            </a:r>
            <a:endParaRPr lang="da-DK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335C368D-86F2-98C0-AF7F-D79FD3C95BF2}"/>
              </a:ext>
            </a:extLst>
          </p:cNvPr>
          <p:cNvSpPr/>
          <p:nvPr/>
        </p:nvSpPr>
        <p:spPr>
          <a:xfrm>
            <a:off x="4211351" y="1439663"/>
            <a:ext cx="4330366" cy="3767506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E87DCE8-4535-497D-8BBC-4570E778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066" y="1469085"/>
            <a:ext cx="4330366" cy="3738084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62DFB5F2-37C3-DE4A-7A14-9759978D8BEB}"/>
              </a:ext>
            </a:extLst>
          </p:cNvPr>
          <p:cNvSpPr/>
          <p:nvPr/>
        </p:nvSpPr>
        <p:spPr>
          <a:xfrm>
            <a:off x="445279" y="2276523"/>
            <a:ext cx="3649213" cy="412821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2. København NV. Lygten 16</a:t>
            </a:r>
            <a:endParaRPr lang="da-DK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62CF9398-9E57-4347-B626-5915C19675EE}"/>
              </a:ext>
            </a:extLst>
          </p:cNvPr>
          <p:cNvSpPr/>
          <p:nvPr/>
        </p:nvSpPr>
        <p:spPr>
          <a:xfrm>
            <a:off x="436559" y="4003359"/>
            <a:ext cx="3649213" cy="412821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4. Hellerup Frederikkevej 8-10 </a:t>
            </a:r>
            <a:endParaRPr lang="da-DK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9DF9489D-548C-8154-2DA2-16060170C3D0}"/>
              </a:ext>
            </a:extLst>
          </p:cNvPr>
          <p:cNvSpPr/>
          <p:nvPr/>
        </p:nvSpPr>
        <p:spPr>
          <a:xfrm>
            <a:off x="436563" y="3082262"/>
            <a:ext cx="3649213" cy="548081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3. København N. Prinsesse        	Charlottes gade 38 </a:t>
            </a:r>
            <a:endParaRPr lang="da-DK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C2AE0EE4-70B5-8938-1B1C-3601F5E68894}"/>
              </a:ext>
            </a:extLst>
          </p:cNvPr>
          <p:cNvSpPr/>
          <p:nvPr/>
        </p:nvSpPr>
        <p:spPr>
          <a:xfrm>
            <a:off x="436560" y="4769684"/>
            <a:ext cx="3649213" cy="412821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5. Hillerød </a:t>
            </a:r>
            <a:r>
              <a:rPr lang="da-DK" sz="1600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Milnersvej</a:t>
            </a: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48 </a:t>
            </a:r>
            <a:endParaRPr lang="da-DK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EDBE114-5427-F648-7EF6-87F5FEA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3" y="234297"/>
            <a:ext cx="2098936" cy="9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9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541544F-9725-4637-B5A4-E7B3476A8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095213"/>
            <a:ext cx="7886700" cy="52266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endParaRPr lang="da-DK" sz="2000" dirty="0"/>
          </a:p>
          <a:p>
            <a:endParaRPr lang="da-DK" sz="2000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335C368D-86F2-98C0-AF7F-D79FD3C95BF2}"/>
              </a:ext>
            </a:extLst>
          </p:cNvPr>
          <p:cNvSpPr/>
          <p:nvPr/>
        </p:nvSpPr>
        <p:spPr>
          <a:xfrm>
            <a:off x="326185" y="1546966"/>
            <a:ext cx="8491630" cy="4323124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a-DK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EDBE114-5427-F648-7EF6-87F5FEA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3" y="234297"/>
            <a:ext cx="2098936" cy="9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B7A10353-4642-FB8A-CB5A-A1E90C923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85" y="1546967"/>
            <a:ext cx="8491630" cy="43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7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541544F-9725-4637-B5A4-E7B3476A8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095213"/>
            <a:ext cx="7886700" cy="52266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endParaRPr lang="da-DK" sz="2000" dirty="0"/>
          </a:p>
          <a:p>
            <a:endParaRPr lang="da-DK" sz="2000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335C368D-86F2-98C0-AF7F-D79FD3C95BF2}"/>
              </a:ext>
            </a:extLst>
          </p:cNvPr>
          <p:cNvSpPr/>
          <p:nvPr/>
        </p:nvSpPr>
        <p:spPr>
          <a:xfrm>
            <a:off x="326185" y="1835285"/>
            <a:ext cx="8491630" cy="3746487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Drift og Service: </a:t>
            </a:r>
          </a:p>
          <a:p>
            <a:pPr marL="285750" indent="-285750">
              <a:buFontTx/>
              <a:buChar char="-"/>
            </a:pP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Arealforvalte (areal disponering for administrative funktioner og program områder).</a:t>
            </a:r>
          </a:p>
          <a:p>
            <a:pPr marL="285750" indent="-285750">
              <a:buFontTx/>
              <a:buChar char="-"/>
            </a:pP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Renovation</a:t>
            </a:r>
          </a:p>
          <a:p>
            <a:pPr marL="285750" indent="-285750">
              <a:buFontTx/>
              <a:buChar char="-"/>
            </a:pP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Projekt ansvarlig for ombygninger </a:t>
            </a:r>
          </a:p>
          <a:p>
            <a:pPr marL="285750" indent="-285750">
              <a:buFontTx/>
              <a:buChar char="-"/>
            </a:pP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Fysisk arbejdsmiljø</a:t>
            </a:r>
          </a:p>
          <a:p>
            <a:pPr marL="285750" indent="-285750">
              <a:buFontTx/>
              <a:buChar char="-"/>
            </a:pP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Vagt </a:t>
            </a:r>
          </a:p>
          <a:p>
            <a:pPr marL="285750" indent="-285750">
              <a:buFontTx/>
              <a:buChar char="-"/>
            </a:pP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Brand og beredskab</a:t>
            </a:r>
          </a:p>
          <a:p>
            <a:pPr marL="285750" indent="-285750">
              <a:buFontTx/>
              <a:buChar char="-"/>
            </a:pPr>
            <a:r>
              <a:rPr lang="da-DK" sz="16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Energi</a:t>
            </a: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Pedel drift</a:t>
            </a:r>
          </a:p>
          <a:p>
            <a:pPr marL="285750" indent="-285750">
              <a:buFontTx/>
              <a:buChar char="-"/>
            </a:pP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Flytninger</a:t>
            </a:r>
          </a:p>
          <a:p>
            <a:pPr marL="285750" indent="-285750">
              <a:buFontTx/>
              <a:buChar char="-"/>
            </a:pP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Vedligeholdelse (og planlægning) </a:t>
            </a:r>
          </a:p>
          <a:p>
            <a:pPr marL="285750" indent="-285750">
              <a:buFontTx/>
              <a:buChar char="-"/>
            </a:pP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Indkøb (inventar)</a:t>
            </a:r>
          </a:p>
          <a:p>
            <a:pPr marL="285750" indent="-285750">
              <a:buFontTx/>
              <a:buChar char="-"/>
            </a:pPr>
            <a:r>
              <a:rPr lang="da-DK" sz="16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Rengøring</a:t>
            </a:r>
          </a:p>
          <a:p>
            <a:pPr marL="285750" indent="-285750">
              <a:buFontTx/>
              <a:buChar char="-"/>
            </a:pPr>
            <a:r>
              <a:rPr lang="da-DK" sz="1600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Wayfinding</a:t>
            </a:r>
            <a:r>
              <a:rPr lang="da-DK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da-DK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EDBE114-5427-F648-7EF6-87F5FEA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3" y="234297"/>
            <a:ext cx="2098936" cy="9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45E13431-9C47-51AC-CC5D-ACB04E73F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68" y="2683125"/>
            <a:ext cx="3414916" cy="2736734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BF68DE6A-40E2-65E4-5457-637C99A71806}"/>
              </a:ext>
            </a:extLst>
          </p:cNvPr>
          <p:cNvSpPr/>
          <p:nvPr/>
        </p:nvSpPr>
        <p:spPr>
          <a:xfrm>
            <a:off x="2835479" y="234297"/>
            <a:ext cx="4655890" cy="958733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dirty="0">
                <a:solidFill>
                  <a:schemeClr val="accent2">
                    <a:lumMod val="75000"/>
                  </a:schemeClr>
                </a:solidFill>
              </a:rPr>
              <a:t>Facility</a:t>
            </a:r>
          </a:p>
        </p:txBody>
      </p:sp>
    </p:spTree>
    <p:extLst>
      <p:ext uri="{BB962C8B-B14F-4D97-AF65-F5344CB8AC3E}">
        <p14:creationId xmlns:p14="http://schemas.microsoft.com/office/powerpoint/2010/main" val="322721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541544F-9725-4637-B5A4-E7B3476A8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095213"/>
            <a:ext cx="7886700" cy="52266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endParaRPr lang="da-DK" sz="2000" dirty="0"/>
          </a:p>
          <a:p>
            <a:endParaRPr lang="da-DK" sz="2000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335C368D-86F2-98C0-AF7F-D79FD3C95BF2}"/>
              </a:ext>
            </a:extLst>
          </p:cNvPr>
          <p:cNvSpPr/>
          <p:nvPr/>
        </p:nvSpPr>
        <p:spPr>
          <a:xfrm>
            <a:off x="2835479" y="234297"/>
            <a:ext cx="4655890" cy="958733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dirty="0">
                <a:solidFill>
                  <a:schemeClr val="accent2">
                    <a:lumMod val="75000"/>
                  </a:schemeClr>
                </a:solidFill>
              </a:rPr>
              <a:t>Energi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EDBE114-5427-F648-7EF6-87F5FEA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3" y="234297"/>
            <a:ext cx="2098936" cy="9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724987-6D2F-FA32-2580-3E89E8F51713}"/>
              </a:ext>
            </a:extLst>
          </p:cNvPr>
          <p:cNvSpPr/>
          <p:nvPr/>
        </p:nvSpPr>
        <p:spPr>
          <a:xfrm>
            <a:off x="436225" y="1463608"/>
            <a:ext cx="7055143" cy="4876349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1A66C-FD21-5091-0BAA-EBC2B58B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26" y="1463608"/>
            <a:ext cx="7055143" cy="487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921904D8-7EA2-CD30-D44F-A07DADD2D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709" y="4387732"/>
            <a:ext cx="2166851" cy="14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07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541544F-9725-4637-B5A4-E7B3476A8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095213"/>
            <a:ext cx="7886700" cy="52266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endParaRPr lang="da-DK" sz="2000" dirty="0"/>
          </a:p>
          <a:p>
            <a:endParaRPr lang="da-DK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EDBE114-5427-F648-7EF6-87F5FEA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3" y="234297"/>
            <a:ext cx="2098936" cy="9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7289D25-4585-4C20-6131-500412F4BACC}"/>
              </a:ext>
            </a:extLst>
          </p:cNvPr>
          <p:cNvSpPr/>
          <p:nvPr/>
        </p:nvSpPr>
        <p:spPr>
          <a:xfrm>
            <a:off x="2835479" y="234297"/>
            <a:ext cx="4655890" cy="958733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dirty="0">
                <a:solidFill>
                  <a:schemeClr val="accent2">
                    <a:lumMod val="75000"/>
                  </a:schemeClr>
                </a:solidFill>
              </a:rPr>
              <a:t>Energi</a:t>
            </a:r>
          </a:p>
          <a:p>
            <a:r>
              <a:rPr lang="da-DK" sz="1200" dirty="0">
                <a:solidFill>
                  <a:schemeClr val="accent2">
                    <a:lumMod val="75000"/>
                  </a:schemeClr>
                </a:solidFill>
              </a:rPr>
              <a:t>CTS. Monitorering af energi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CA6E2D4-CF1D-CFF8-825A-6A536683B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49" y="1530167"/>
            <a:ext cx="7084381" cy="321164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6A386369-E863-D475-4D64-4D3C652BE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03" y="3708529"/>
            <a:ext cx="6098959" cy="2795066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3737369A-23BF-B094-1FE1-AD6719DC08C7}"/>
              </a:ext>
            </a:extLst>
          </p:cNvPr>
          <p:cNvSpPr/>
          <p:nvPr/>
        </p:nvSpPr>
        <p:spPr>
          <a:xfrm>
            <a:off x="4752379" y="6131114"/>
            <a:ext cx="2327945" cy="563214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000" dirty="0">
                <a:solidFill>
                  <a:schemeClr val="tx1"/>
                </a:solidFill>
                <a:hlinkClick r:id="rId7"/>
              </a:rPr>
              <a:t>http://cts.kea.dk/anyglass/</a:t>
            </a:r>
            <a:endParaRPr lang="da-DK" sz="1000" dirty="0">
              <a:solidFill>
                <a:schemeClr val="tx1"/>
              </a:solidFill>
            </a:endParaRPr>
          </a:p>
          <a:p>
            <a:r>
              <a:rPr lang="da-DK" sz="800" dirty="0">
                <a:solidFill>
                  <a:schemeClr val="tx1"/>
                </a:solidFill>
              </a:rPr>
              <a:t>brugernavn: Student + Password: Kea2021 </a:t>
            </a:r>
          </a:p>
        </p:txBody>
      </p:sp>
    </p:spTree>
    <p:extLst>
      <p:ext uri="{BB962C8B-B14F-4D97-AF65-F5344CB8AC3E}">
        <p14:creationId xmlns:p14="http://schemas.microsoft.com/office/powerpoint/2010/main" val="64172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541544F-9725-4637-B5A4-E7B3476A8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095213"/>
            <a:ext cx="7886700" cy="52266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endParaRPr lang="da-DK" sz="2000" dirty="0"/>
          </a:p>
          <a:p>
            <a:endParaRPr lang="da-DK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EDBE114-5427-F648-7EF6-87F5FEA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3" y="234297"/>
            <a:ext cx="2098936" cy="9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7289D25-4585-4C20-6131-500412F4BACC}"/>
              </a:ext>
            </a:extLst>
          </p:cNvPr>
          <p:cNvSpPr/>
          <p:nvPr/>
        </p:nvSpPr>
        <p:spPr>
          <a:xfrm>
            <a:off x="2835479" y="234297"/>
            <a:ext cx="4655890" cy="958733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dirty="0">
                <a:solidFill>
                  <a:schemeClr val="accent2">
                    <a:lumMod val="75000"/>
                  </a:schemeClr>
                </a:solidFill>
              </a:rPr>
              <a:t>Energi</a:t>
            </a:r>
          </a:p>
          <a:p>
            <a:r>
              <a:rPr lang="da-DK" sz="1200" dirty="0">
                <a:solidFill>
                  <a:schemeClr val="accent2">
                    <a:lumMod val="75000"/>
                  </a:schemeClr>
                </a:solidFill>
              </a:rPr>
              <a:t>CTS. Monitorering af energi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B94E6A6E-B61E-66D6-82F1-3329D2829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742" y="2745087"/>
            <a:ext cx="5666275" cy="1952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505452C0-385C-3D35-632A-0A252B308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18" y="4839204"/>
            <a:ext cx="5122414" cy="1761447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CBDB18AC-9529-4B24-1C37-84D5F079C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983" y="1334312"/>
            <a:ext cx="5228948" cy="1952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777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541544F-9725-4637-B5A4-E7B3476A8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095213"/>
            <a:ext cx="7886700" cy="52266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endParaRPr lang="da-DK" sz="2000" dirty="0"/>
          </a:p>
          <a:p>
            <a:endParaRPr lang="da-DK" sz="2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EDBE114-5427-F648-7EF6-87F5FEAD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3" y="234297"/>
            <a:ext cx="2098936" cy="9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7289D25-4585-4C20-6131-500412F4BACC}"/>
              </a:ext>
            </a:extLst>
          </p:cNvPr>
          <p:cNvSpPr/>
          <p:nvPr/>
        </p:nvSpPr>
        <p:spPr>
          <a:xfrm>
            <a:off x="2835479" y="234297"/>
            <a:ext cx="4655890" cy="958733"/>
          </a:xfrm>
          <a:prstGeom prst="rect">
            <a:avLst/>
          </a:prstGeom>
          <a:solidFill>
            <a:schemeClr val="bg1"/>
          </a:solidFill>
          <a:ln w="38100">
            <a:solidFill>
              <a:srgbClr val="FFB3A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dirty="0">
                <a:solidFill>
                  <a:schemeClr val="accent2">
                    <a:lumMod val="75000"/>
                  </a:schemeClr>
                </a:solidFill>
              </a:rPr>
              <a:t>Energi</a:t>
            </a:r>
          </a:p>
          <a:p>
            <a:r>
              <a:rPr lang="da-DK" sz="1200" dirty="0">
                <a:solidFill>
                  <a:schemeClr val="accent2">
                    <a:lumMod val="75000"/>
                  </a:schemeClr>
                </a:solidFill>
              </a:rPr>
              <a:t>CTS. Monitorering af energi</a:t>
            </a:r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E885D99F-61A0-E8A6-319C-B8A393542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124429"/>
              </p:ext>
            </p:extLst>
          </p:nvPr>
        </p:nvGraphicFramePr>
        <p:xfrm>
          <a:off x="1181825" y="1397063"/>
          <a:ext cx="5165709" cy="5226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5169">
                  <a:extLst>
                    <a:ext uri="{9D8B030D-6E8A-4147-A177-3AD203B41FA5}">
                      <a16:colId xmlns:a16="http://schemas.microsoft.com/office/drawing/2014/main" val="2121158863"/>
                    </a:ext>
                  </a:extLst>
                </a:gridCol>
                <a:gridCol w="1027326">
                  <a:extLst>
                    <a:ext uri="{9D8B030D-6E8A-4147-A177-3AD203B41FA5}">
                      <a16:colId xmlns:a16="http://schemas.microsoft.com/office/drawing/2014/main" val="1850642771"/>
                    </a:ext>
                  </a:extLst>
                </a:gridCol>
                <a:gridCol w="1027326">
                  <a:extLst>
                    <a:ext uri="{9D8B030D-6E8A-4147-A177-3AD203B41FA5}">
                      <a16:colId xmlns:a16="http://schemas.microsoft.com/office/drawing/2014/main" val="977016522"/>
                    </a:ext>
                  </a:extLst>
                </a:gridCol>
                <a:gridCol w="494280">
                  <a:extLst>
                    <a:ext uri="{9D8B030D-6E8A-4147-A177-3AD203B41FA5}">
                      <a16:colId xmlns:a16="http://schemas.microsoft.com/office/drawing/2014/main" val="552720548"/>
                    </a:ext>
                  </a:extLst>
                </a:gridCol>
                <a:gridCol w="577279">
                  <a:extLst>
                    <a:ext uri="{9D8B030D-6E8A-4147-A177-3AD203B41FA5}">
                      <a16:colId xmlns:a16="http://schemas.microsoft.com/office/drawing/2014/main" val="1940590702"/>
                    </a:ext>
                  </a:extLst>
                </a:gridCol>
                <a:gridCol w="459741">
                  <a:extLst>
                    <a:ext uri="{9D8B030D-6E8A-4147-A177-3AD203B41FA5}">
                      <a16:colId xmlns:a16="http://schemas.microsoft.com/office/drawing/2014/main" val="1247773673"/>
                    </a:ext>
                  </a:extLst>
                </a:gridCol>
                <a:gridCol w="484588">
                  <a:extLst>
                    <a:ext uri="{9D8B030D-6E8A-4147-A177-3AD203B41FA5}">
                      <a16:colId xmlns:a16="http://schemas.microsoft.com/office/drawing/2014/main" val="997321860"/>
                    </a:ext>
                  </a:extLst>
                </a:gridCol>
              </a:tblGrid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MålepunktsID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Fra_dato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Til_dato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Mængde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Måleenhed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Kvalitet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Type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62804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01-10-2021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01-11-2021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5413,34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Tidsserie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7559317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01-11-2021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01-12-2021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10053,95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81810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01-12-2021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01-01-2022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8766,72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87727544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01-01-2022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01-02-2022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7612,18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86247678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01-02-2022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01-03-2022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9876,7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80784150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01-03-2022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01-04-2022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10626,79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02816490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01-04-2022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01-05-2022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7107,51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14638855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01-05-2022 00:00:00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01-06-2022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7785,36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8171579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01-06-2022 00:00:00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01-07-2022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7452,05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2079882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01-07-2022 00:00:00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01-08-2022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3776,19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65616889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01-08-2022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01-09-2022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7920,43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44806881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01-09-2022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01-10-2022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9347,14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3074563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571313161103346863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01-10-2022 00:00:00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14-10-2022 00:00:00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3658,76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KWH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Målt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Tidsserie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943351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01-10-2021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01-11-2021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1,23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68536395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01-11-2021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01-12-2021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0926555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01-12-2021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01-01-2022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1599238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01-01-2022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01-02-2022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444480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01-02-2022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01-03-2022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0,09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9135123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01-03-2022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01-04-2022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29,17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4269925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01-04-2022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01-05-2022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201,15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7586943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01-05-2022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01-06-2022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166,76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0318414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01-06-2022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01-07-2022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172,39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28701375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01-07-2022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01-08-2022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707,96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28612010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01-08-2022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01-09-2022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161,85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7437801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01-09-2022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01-10-2022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29,57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0203937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571313179100614168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01-10-2022 00:00:00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14-10-2022 00:00:00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5,23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KWH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Målt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Tidsserie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83685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01-10-2021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01-11-2021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5413,34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6865773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01-11-2021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01-12-2021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10053,95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9961958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01-12-2021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01-01-2022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8766,72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7778723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01-01-2022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01-02-2022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7612,18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3751423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01-02-2022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01-03-2022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9876,7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867417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01-03-2022 00:00:00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01-04-2022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10626,79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2317546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01-04-2022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01-05-2022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7107,51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5799103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01-05-2022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01-06-2022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7785,36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49102810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01-06-2022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01-07-2022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7452,05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5748793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01-07-2022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01-08-2022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3776,19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4407200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01-08-2022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01-09-2022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7920,43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6935428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01-09-2022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01-10-2022 00:00:00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>
                          <a:effectLst/>
                        </a:rPr>
                        <a:t>9347,14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KWH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Målt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>
                          <a:effectLst/>
                        </a:rPr>
                        <a:t>Tidsserie</a:t>
                      </a:r>
                      <a:endParaRPr lang="da-DK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09053468"/>
                  </a:ext>
                </a:extLst>
              </a:tr>
              <a:tr h="130666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571313179100614175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01-10-2022 00:00:00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14-10-2022 00:00:00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700" u="none" strike="noStrike" dirty="0">
                          <a:effectLst/>
                        </a:rPr>
                        <a:t>3658,76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KWH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Målt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u="none" strike="noStrike" dirty="0">
                          <a:effectLst/>
                        </a:rPr>
                        <a:t>Tidsserie</a:t>
                      </a:r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15" marR="4915" marT="49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574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709558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A8A1"/>
      </a:accent1>
      <a:accent2>
        <a:srgbClr val="D06478"/>
      </a:accent2>
      <a:accent3>
        <a:srgbClr val="AF4758"/>
      </a:accent3>
      <a:accent4>
        <a:srgbClr val="544150"/>
      </a:accent4>
      <a:accent5>
        <a:srgbClr val="6E586A"/>
      </a:accent5>
      <a:accent6>
        <a:srgbClr val="998A96"/>
      </a:accent6>
      <a:hlink>
        <a:srgbClr val="0000FF"/>
      </a:hlink>
      <a:folHlink>
        <a:srgbClr val="800080"/>
      </a:folHlink>
    </a:clrScheme>
    <a:fontScheme name="KEA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EA-PPT_Version_02_01.potx" id="{4E274FF2-0A83-4ADF-BE0E-1F28E52DC3C3}" vid="{24B00555-144D-4FB9-A4FC-459059265D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3976</TotalTime>
  <Words>581</Words>
  <Application>Microsoft Office PowerPoint</Application>
  <PresentationFormat>Skærmshow (4:3)</PresentationFormat>
  <Paragraphs>437</Paragraphs>
  <Slides>11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2" baseType="lpstr">
      <vt:lpstr>Kontortema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Tak for i dag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Josephine Alling Møller</dc:creator>
  <cp:lastModifiedBy>Jesper Skovsgaard Frederiksen</cp:lastModifiedBy>
  <cp:revision>163</cp:revision>
  <dcterms:created xsi:type="dcterms:W3CDTF">2016-10-07T07:50:19Z</dcterms:created>
  <dcterms:modified xsi:type="dcterms:W3CDTF">2022-11-02T08:26:05Z</dcterms:modified>
</cp:coreProperties>
</file>